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1" r:id="rId5"/>
    <p:sldId id="270" r:id="rId6"/>
    <p:sldId id="259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81D2F-B3AC-4B1A-B239-EB5A1B2E97BC}" v="3" dt="2024-09-14T18:52:52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ED7E-BD76-475F-97CB-6C1CF61EB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5" y="802299"/>
            <a:ext cx="8561747" cy="1750402"/>
          </a:xfrm>
        </p:spPr>
        <p:txBody>
          <a:bodyPr>
            <a:normAutofit fontScale="90000"/>
          </a:bodyPr>
          <a:lstStyle/>
          <a:p>
            <a:r>
              <a:rPr lang="en-GB" dirty="0"/>
              <a:t>The Goodness of God in My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9C689-8E5B-41D5-840A-A1DB6C009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2525" y="3531204"/>
            <a:ext cx="6092327" cy="977621"/>
          </a:xfrm>
        </p:spPr>
        <p:txBody>
          <a:bodyPr/>
          <a:lstStyle/>
          <a:p>
            <a:r>
              <a:rPr lang="en-GB" dirty="0"/>
              <a:t>Sunday 15</a:t>
            </a:r>
            <a:r>
              <a:rPr lang="en-GB" baseline="30000" dirty="0"/>
              <a:t>th</a:t>
            </a:r>
            <a:r>
              <a:rPr lang="en-GB" dirty="0"/>
              <a:t> September 2024</a:t>
            </a:r>
          </a:p>
          <a:p>
            <a:r>
              <a:rPr lang="en-GB" dirty="0"/>
              <a:t>Judith  Acreman</a:t>
            </a:r>
          </a:p>
        </p:txBody>
      </p:sp>
    </p:spTree>
    <p:extLst>
      <p:ext uri="{BB962C8B-B14F-4D97-AF65-F5344CB8AC3E}">
        <p14:creationId xmlns:p14="http://schemas.microsoft.com/office/powerpoint/2010/main" val="287404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F6FC-5C6B-4E16-B9CE-7D2CB7D1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75870"/>
            <a:ext cx="9520158" cy="614706"/>
          </a:xfrm>
        </p:spPr>
        <p:txBody>
          <a:bodyPr/>
          <a:lstStyle/>
          <a:p>
            <a:pPr algn="ctr"/>
            <a:r>
              <a:rPr lang="en-GB" dirty="0"/>
              <a:t>CHILDHOOD</a:t>
            </a:r>
          </a:p>
        </p:txBody>
      </p:sp>
      <p:pic>
        <p:nvPicPr>
          <p:cNvPr id="9" name="Content Placeholder 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EF444CE-2100-4AEE-B5C3-1FCEE16D2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858" y="790576"/>
            <a:ext cx="4020742" cy="5685783"/>
          </a:xfrm>
        </p:spPr>
      </p:pic>
    </p:spTree>
    <p:extLst>
      <p:ext uri="{BB962C8B-B14F-4D97-AF65-F5344CB8AC3E}">
        <p14:creationId xmlns:p14="http://schemas.microsoft.com/office/powerpoint/2010/main" val="376602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F6FC-5C6B-4E16-B9CE-7D2CB7D1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75870"/>
            <a:ext cx="9520158" cy="614706"/>
          </a:xfrm>
        </p:spPr>
        <p:txBody>
          <a:bodyPr/>
          <a:lstStyle/>
          <a:p>
            <a:pPr algn="ctr"/>
            <a:r>
              <a:rPr lang="en-GB" dirty="0"/>
              <a:t>UNIVERSITY</a:t>
            </a:r>
          </a:p>
        </p:txBody>
      </p:sp>
      <p:pic>
        <p:nvPicPr>
          <p:cNvPr id="7" name="Content Placeholder 6" descr="Letter&#10;&#10;Description automatically generated">
            <a:extLst>
              <a:ext uri="{FF2B5EF4-FFF2-40B4-BE49-F238E27FC236}">
                <a16:creationId xmlns:a16="http://schemas.microsoft.com/office/drawing/2014/main" id="{4EED8930-B3E5-49BF-B3A8-BC4F7DB10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31733" y="-317461"/>
            <a:ext cx="5352614" cy="7569200"/>
          </a:xfrm>
        </p:spPr>
      </p:pic>
    </p:spTree>
    <p:extLst>
      <p:ext uri="{BB962C8B-B14F-4D97-AF65-F5344CB8AC3E}">
        <p14:creationId xmlns:p14="http://schemas.microsoft.com/office/powerpoint/2010/main" val="348412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and person standing next to a wedding cake&#10;&#10;Description automatically generated">
            <a:extLst>
              <a:ext uri="{FF2B5EF4-FFF2-40B4-BE49-F238E27FC236}">
                <a16:creationId xmlns:a16="http://schemas.microsoft.com/office/drawing/2014/main" id="{5327E5C4-17A3-2F6F-C3AA-CA6F36537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068" y="182061"/>
            <a:ext cx="4372303" cy="5829738"/>
          </a:xfrm>
        </p:spPr>
      </p:pic>
    </p:spTree>
    <p:extLst>
      <p:ext uri="{BB962C8B-B14F-4D97-AF65-F5344CB8AC3E}">
        <p14:creationId xmlns:p14="http://schemas.microsoft.com/office/powerpoint/2010/main" val="251989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amily sitting on a bench">
            <a:extLst>
              <a:ext uri="{FF2B5EF4-FFF2-40B4-BE49-F238E27FC236}">
                <a16:creationId xmlns:a16="http://schemas.microsoft.com/office/drawing/2014/main" id="{D2C109CE-DD96-CB28-D654-76867AD8D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880" y="575416"/>
            <a:ext cx="8138159" cy="5425439"/>
          </a:xfrm>
        </p:spPr>
      </p:pic>
    </p:spTree>
    <p:extLst>
      <p:ext uri="{BB962C8B-B14F-4D97-AF65-F5344CB8AC3E}">
        <p14:creationId xmlns:p14="http://schemas.microsoft.com/office/powerpoint/2010/main" val="226873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F6FC-5C6B-4E16-B9CE-7D2CB7D1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262" y="251285"/>
            <a:ext cx="9520158" cy="614706"/>
          </a:xfrm>
        </p:spPr>
        <p:txBody>
          <a:bodyPr>
            <a:normAutofit/>
          </a:bodyPr>
          <a:lstStyle/>
          <a:p>
            <a:r>
              <a:rPr lang="en-GB" dirty="0"/>
              <a:t>What I have learned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9A2F-D766-45F8-816B-3AF5D2BA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177159"/>
            <a:ext cx="9520158" cy="4890266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don’t have to learn by making mistakes. Don’t be stubborn! Be teachable by other believers (alive and dead!) 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always right, and always good. You can trust him absolutely. Joy, peace freedom &amp; fulfilment are all found by following Him. 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does not expect a lot, the tiniest move of obedience to Him and he multiplies our intentions and efforts thousandfold. (Like power steering). 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Take the Bible </a:t>
            </a:r>
            <a:r>
              <a:rPr lang="en-GB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literally and don’t overthink ‘what ifs’ and next steps. We are not supposed to understand why. </a:t>
            </a:r>
          </a:p>
          <a:p>
            <a:pPr marL="0" indent="0">
              <a:buNone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6683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F6FC-5C6B-4E16-B9CE-7D2CB7D1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75870"/>
            <a:ext cx="9520158" cy="614706"/>
          </a:xfrm>
        </p:spPr>
        <p:txBody>
          <a:bodyPr/>
          <a:lstStyle/>
          <a:p>
            <a:r>
              <a:rPr lang="en-GB" dirty="0"/>
              <a:t>What I have learned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9A2F-D766-45F8-816B-3AF5D2BA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156138"/>
            <a:ext cx="9520158" cy="4911287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won’t always know what will happen next. Following Jesus means we are behind him, so we can’t see ahead. 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choice and decision I make </a:t>
            </a:r>
            <a:r>
              <a:rPr lang="en-GB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single day 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impacts on my overall course in life.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timing is perfect so if he seems to delay – it’s not time yet!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automatically trust your feelings – they can mislead. They need to line with the word of God and other wisdom. </a:t>
            </a:r>
            <a:endParaRPr lang="en-GB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gets easier as you build a history of trusting God. 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031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F6FC-5C6B-4E16-B9CE-7D2CB7D1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75870"/>
            <a:ext cx="9520158" cy="614706"/>
          </a:xfrm>
        </p:spPr>
        <p:txBody>
          <a:bodyPr/>
          <a:lstStyle/>
          <a:p>
            <a:r>
              <a:rPr lang="en-GB" dirty="0"/>
              <a:t>Psalm 139 ‘God knows </a:t>
            </a:r>
            <a:r>
              <a:rPr lang="en-GB" i="1" dirty="0"/>
              <a:t>me</a:t>
            </a:r>
            <a:r>
              <a:rPr lang="en-GB" dirty="0"/>
              <a:t> and cares about </a:t>
            </a:r>
            <a:r>
              <a:rPr lang="en-GB" i="1" dirty="0"/>
              <a:t>me’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9A2F-D766-45F8-816B-3AF5D2BA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790576"/>
            <a:ext cx="9520158" cy="5276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00A36-1181-4DB6-BCDB-411D08AA97A7}"/>
              </a:ext>
            </a:extLst>
          </p:cNvPr>
          <p:cNvSpPr txBox="1"/>
          <p:nvPr/>
        </p:nvSpPr>
        <p:spPr>
          <a:xfrm>
            <a:off x="1534696" y="933254"/>
            <a:ext cx="99565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baseline="3000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en-GB" sz="24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, you have seen what is in my heart.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You know all about me.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You know when I sit down and when I get up.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You know what I’m thinking even though you are far away.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You know when I go out to work and when I come back home.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You know exactly how I live.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GB" sz="24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, even before I speak a word,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you know all about it.</a:t>
            </a:r>
          </a:p>
          <a:p>
            <a:pPr algn="l"/>
            <a:r>
              <a:rPr lang="en-GB" sz="24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You are all around me, behind me and in front of me.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You hold me safe in your hand.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I’m amazed at how well you know me.</a:t>
            </a:r>
            <a:b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system-ui"/>
              </a:rPr>
              <a:t>It’s more than I can understand………..</a:t>
            </a:r>
          </a:p>
        </p:txBody>
      </p:sp>
    </p:spTree>
    <p:extLst>
      <p:ext uri="{BB962C8B-B14F-4D97-AF65-F5344CB8AC3E}">
        <p14:creationId xmlns:p14="http://schemas.microsoft.com/office/powerpoint/2010/main" val="42256284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500</TotalTime>
  <Words>372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Palatino Linotype</vt:lpstr>
      <vt:lpstr>Symbol</vt:lpstr>
      <vt:lpstr>system-ui</vt:lpstr>
      <vt:lpstr>Gallery</vt:lpstr>
      <vt:lpstr>The Goodness of God in My Life</vt:lpstr>
      <vt:lpstr>CHILDHOOD</vt:lpstr>
      <vt:lpstr>UNIVERSITY</vt:lpstr>
      <vt:lpstr>PowerPoint Presentation</vt:lpstr>
      <vt:lpstr>PowerPoint Presentation</vt:lpstr>
      <vt:lpstr>What I have learned (1)</vt:lpstr>
      <vt:lpstr>What I have learned (2)</vt:lpstr>
      <vt:lpstr>Psalm 139 ‘God knows me and cares about me’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Acreman</dc:creator>
  <cp:lastModifiedBy>Judith Acreman</cp:lastModifiedBy>
  <cp:revision>4</cp:revision>
  <dcterms:created xsi:type="dcterms:W3CDTF">2019-04-13T12:38:32Z</dcterms:created>
  <dcterms:modified xsi:type="dcterms:W3CDTF">2024-09-14T19:00:06Z</dcterms:modified>
</cp:coreProperties>
</file>